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9"/>
  </p:normalViewPr>
  <p:slideViewPr>
    <p:cSldViewPr snapToGrid="0" snapToObjects="1">
      <p:cViewPr varScale="1">
        <p:scale>
          <a:sx n="119" d="100"/>
          <a:sy n="119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A8823-78B2-DC43-BA9F-7AB8A9E7F1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760C6-4609-8C45-8A03-D383BCD80F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7AD92-7A08-0A47-816B-DA2C911F4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1E2FA-47EE-4A4E-A719-345BABBB3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20DF0-9557-474F-942F-CE1EF2541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80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81BEE-5968-7D46-B7C4-26B83A9DD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DE22EC-7A19-7945-BA78-46C90B5E4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F9F9A-5AE0-D14F-82AC-65C7CD69D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7393C-AD44-8840-AB94-3EDB2B73C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4A076-2D92-AC43-9A01-BDAF2683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97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D46437-4D28-1C46-BA6C-556236AF5A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A604B6-4EDE-1648-8C90-D19E6649F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4388B-79A3-D247-A858-BF9AFCD2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23117-E750-D747-9C30-41168F05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16457-27CB-A646-8399-2EF774D43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30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1739D-B206-F14C-9A4A-1BC149C05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C8CC1-B2BC-574F-976F-8FFD386D2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ACFD3-AA5E-E04A-BB46-E84C2B10D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9CDCF-3914-784C-9314-C33B8F29B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34FEE-C729-5246-A4EE-3BDC7E64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077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50207-5D80-A244-B8A3-85CFDA34F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F8A37-5474-E042-9DD2-2BA9843B7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BFFE6-1400-0D49-92A1-FB27ACF1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D5B3A-09E2-3B4C-B18F-B2CAAD9BA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EA7D54-C6C7-8749-8E2E-D661C2B1D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07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E4BB1-79A1-9F45-9A31-78496FDA3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C3E56-F105-6446-B528-76AC0326D7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047F7-A8CF-F54D-92C6-011A5013E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403655-D098-AF4E-9735-CA1967FBD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81385C-BCFC-9545-9C54-A8F7D4BB0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3346B0-99CA-AF44-9A7D-98265266A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324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94253-BE9F-0648-8B6F-99DB7B0A2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BC63A-3EF5-294F-B031-A82029D76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F06D7B-F27A-3449-A7D5-011B96A598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EFFD2A-91BF-B54E-9652-56C29069B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FA5E30-CDA0-6C47-A60A-2430AEF83C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B10379-CCA8-5348-8DB5-2D3CD175D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211BB5-8C45-6D4D-8A6C-F5DEEC151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818ADB-5AA9-1445-AE5D-A7229618B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71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AFC7A-A3D8-024C-9A58-2C77AE581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8B1D17-09CD-1349-BD22-F24697582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729FA8-CE3A-F94F-8EC7-FED08CFD2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5E9EEC-5201-FB41-AD61-07C7272FA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36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B826A8-4107-5848-A82C-8B34AAFD6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E1AFF3-77BB-F44D-AEE1-12A519FC7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CCF09C-B579-AC4B-BD6D-7A2738C3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4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25F05-CAD7-2E4F-83C9-FD0FE9420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C454D-3413-7C45-85E8-70239335A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09E259-4725-BF42-90B0-E24C6F37A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DFA8F8-A663-E744-9D30-8E801DD86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A60139-A2B2-A545-8E06-DD61FC8F8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B817D-A9F7-964A-8577-BD03CD884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08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35163-DF26-9D47-A953-CACA6FA13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2A6C24-DBF4-9B43-9810-563517F35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E77CC3-13D7-9344-A6D0-08914FC9FB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872BEC-29BB-3144-9242-3F93D0BD1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47655-4C21-754E-9D25-AD5B9F72D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84AD8-16E8-7E42-98CD-83A12A148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38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672AD0-6987-2B4D-B272-4555FE866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FF673-2E00-F349-8289-0D8AD5D7C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EB98A-43BC-BE4E-9D6C-590C40E444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04FF2-7C48-5743-B4F5-38E19A15E527}" type="datetimeFigureOut">
              <a:rPr lang="en-US" smtClean="0"/>
              <a:t>5/1/18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28342-5F70-E647-9535-47F09A0F1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F8461-1C0A-4845-88B1-037064A8FE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F8926-861A-3D44-AD7E-F8887B93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837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23C714-5803-EF43-A092-EE541ED8E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230" y="0"/>
            <a:ext cx="546354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CF8DB9-CEB4-1E4A-BD6A-AED45E446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238" y="2678654"/>
            <a:ext cx="3533524" cy="365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821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Rory Nolan</dc:creator>
  <cp:lastModifiedBy>Rory Nolan</cp:lastModifiedBy>
  <cp:revision>1</cp:revision>
  <dcterms:created xsi:type="dcterms:W3CDTF">2018-05-01T08:41:42Z</dcterms:created>
  <dcterms:modified xsi:type="dcterms:W3CDTF">2018-05-01T08:44:14Z</dcterms:modified>
</cp:coreProperties>
</file>

<file path=docProps/thumbnail.jpeg>
</file>